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2" r:id="rId13"/>
    <p:sldId id="284" r:id="rId14"/>
    <p:sldId id="274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94" r:id="rId26"/>
    <p:sldId id="299" r:id="rId27"/>
    <p:sldId id="319" r:id="rId28"/>
    <p:sldId id="307" r:id="rId29"/>
    <p:sldId id="320" r:id="rId30"/>
    <p:sldId id="322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D0D0D"/>
    <a:srgbClr val="7D2DA9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EFEF0-1E4B-41EA-998C-9B8E5F776EB5}" v="5" dt="2024-04-04T16:33:5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9" autoAdjust="0"/>
    <p:restoredTop sz="94660"/>
  </p:normalViewPr>
  <p:slideViewPr>
    <p:cSldViewPr snapToGrid="0">
      <p:cViewPr>
        <p:scale>
          <a:sx n="75" d="100"/>
          <a:sy n="75" d="100"/>
        </p:scale>
        <p:origin x="46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60521531124895"/>
          <c:y val="0.10562769739525305"/>
          <c:w val="0.4522368068826112"/>
          <c:h val="0.8275595901708097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0.1412776199615767"/>
                  <c:y val="-7.403100919979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807766412846246"/>
                  <c:y val="-6.00582937910626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27060568481639"/>
                      <c:h val="4.73867123707737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7666828580985691"/>
                  <c:y val="5.4200049647863532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4438368404717133"/>
                  <c:y val="-0.172467407128441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22941431090611242"/>
                  <c:y val="-2.08206907301462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35206621692529E-3"/>
          <c:y val="0.35952592063337363"/>
          <c:w val="0.28586033335792205"/>
          <c:h val="0.4189568243569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58675241668153"/>
          <c:y val="8.6095360604909535E-2"/>
          <c:w val="0.44220670950558405"/>
          <c:h val="0.82780927879018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9.3014495578063738E-2"/>
                  <c:y val="0.13446292204821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855704667709672"/>
                  <c:y val="1.2653064602513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0.66096</cdr:x>
      <cdr:y>0.5</cdr:y>
    </cdr:from>
    <cdr:to>
      <cdr:x>0.7898</cdr:x>
      <cdr:y>0.60914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70DE312-27DA-4E23-B115-7091E941D490}"/>
            </a:ext>
          </a:extLst>
        </cdr:cNvPr>
        <cdr:cNvSpPr txBox="1"/>
      </cdr:nvSpPr>
      <cdr:spPr>
        <a:xfrm xmlns:a="http://schemas.openxmlformats.org/drawingml/2006/main">
          <a:off x="7325648" y="2960309"/>
          <a:ext cx="1427977" cy="646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4400" dirty="0">
              <a:latin typeface="Aptos" panose="020B0004020202020204"/>
            </a:rPr>
            <a:t>MIL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12" name="Imagem 11" descr="Texto&#10;&#10;Descrição gerada automaticamente com confiança média">
            <a:extLst>
              <a:ext uri="{FF2B5EF4-FFF2-40B4-BE49-F238E27FC236}">
                <a16:creationId xmlns:a16="http://schemas.microsoft.com/office/drawing/2014/main" id="{5705E514-DD31-94B7-7873-C3D85E4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944" y="1547359"/>
            <a:ext cx="7054113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4.44444E-6 L -1.66667E-6 2.3423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4.07407E-6 L 4.79167E-6 2.07477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7.40741E-7 L 8.33333E-7 1.98403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531668" y="2268753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74298" y="3479931"/>
            <a:ext cx="6097604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16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0033E2-E8D2-433D-87D3-38E23BC2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B5FAD5-9354-4314-BA66-2E136FFBCB0E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56519" y="4624498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talentosos a oportunidades de emprego de forma acessível.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78BB07-EAAF-3E06-17DC-3949C828F9E7}"/>
              </a:ext>
            </a:extLst>
          </p:cNvPr>
          <p:cNvSpPr txBox="1"/>
          <p:nvPr/>
        </p:nvSpPr>
        <p:spPr>
          <a:xfrm>
            <a:off x="4079098" y="3808857"/>
            <a:ext cx="6097604" cy="79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  <a:endParaRPr lang="pt-BR" sz="16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424C6DF-9862-4490-B80F-5BDB8E09F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0C1CBB-CE12-4BA8-A6F2-1DD307ECC61B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 advTm="150">
        <p159:morph option="byObject"/>
      </p:transition>
    </mc:Choice>
    <mc:Fallback xmlns="">
      <p:transition advTm="15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91112" y="-56515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2872DD1-D00E-43C2-BBDE-9D9371EDD27D}"/>
              </a:ext>
            </a:extLst>
          </p:cNvPr>
          <p:cNvGrpSpPr/>
          <p:nvPr/>
        </p:nvGrpSpPr>
        <p:grpSpPr>
          <a:xfrm rot="5400000">
            <a:off x="2615241" y="3027600"/>
            <a:ext cx="5878800" cy="1782000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998992"/>
                <a:ext cx="971550" cy="14770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99E5E45-3F48-489D-8944-61C3D529E833}"/>
              </a:ext>
            </a:extLst>
          </p:cNvPr>
          <p:cNvGrpSpPr/>
          <p:nvPr/>
        </p:nvGrpSpPr>
        <p:grpSpPr>
          <a:xfrm rot="5400000">
            <a:off x="5383232" y="3059229"/>
            <a:ext cx="5877675" cy="1781513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998850"/>
                <a:ext cx="971550" cy="1477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A6746-1319-4C98-BBE9-6BA8ABF55171}"/>
              </a:ext>
            </a:extLst>
          </p:cNvPr>
          <p:cNvGrpSpPr/>
          <p:nvPr/>
        </p:nvGrpSpPr>
        <p:grpSpPr>
          <a:xfrm rot="5400000">
            <a:off x="8150660" y="3027038"/>
            <a:ext cx="5877675" cy="1782000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860352"/>
                <a:ext cx="971550" cy="1754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-93110" y="1210181"/>
            <a:ext cx="1959019" cy="143437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E0012F-B5FD-4471-B4CC-0E727ED04DCB}"/>
              </a:ext>
            </a:extLst>
          </p:cNvPr>
          <p:cNvGrpSpPr/>
          <p:nvPr/>
        </p:nvGrpSpPr>
        <p:grpSpPr>
          <a:xfrm>
            <a:off x="-798072" y="1185897"/>
            <a:ext cx="6340521" cy="2892442"/>
            <a:chOff x="-244521" y="1215648"/>
            <a:chExt cx="6340521" cy="28924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C8BC11D-5117-92AD-AFFB-EE2ACA3A5C7E}"/>
                </a:ext>
              </a:extLst>
            </p:cNvPr>
            <p:cNvSpPr txBox="1"/>
            <p:nvPr/>
          </p:nvSpPr>
          <p:spPr>
            <a:xfrm>
              <a:off x="-244521" y="1215648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Nossos</a:t>
              </a:r>
              <a:endParaRPr lang="pt-BR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C3E588F-7C61-1973-89B9-AAEC99A6B6F2}"/>
                </a:ext>
              </a:extLst>
            </p:cNvPr>
            <p:cNvSpPr txBox="1"/>
            <p:nvPr/>
          </p:nvSpPr>
          <p:spPr>
            <a:xfrm>
              <a:off x="479380" y="208991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Principais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DEC4390-564D-7E83-1CC8-82C91995A6E3}"/>
                </a:ext>
              </a:extLst>
            </p:cNvPr>
            <p:cNvSpPr txBox="1"/>
            <p:nvPr/>
          </p:nvSpPr>
          <p:spPr>
            <a:xfrm>
              <a:off x="1439951" y="300009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Clientes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825727"/>
            <a:ext cx="7905550" cy="52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4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BCE4EE-2F4B-4935-9914-BC6FB267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B9EDA-FD36-4DB1-BD5D-81D2FC53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26AD99-76BA-4C51-8316-F0BDA3E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7ADF44-E3A6-4EFF-B9DB-C72A964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126CFBE-6A70-4E88-AC8C-F7C15805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64612" y="2501815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71129" y="2496398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9852" y="2278655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74719" y="3002185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62754" y="4550346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91695" y="2452652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90975" y="2509681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506935" y="2229492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201802" y="2953022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8505" y="4560394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35176" y="2391608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24193" y="2410098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50416" y="2168448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45283" y="2891978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44153" y="4527784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50735" y="231473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57252" y="2391607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10295" y="214532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505162" y="2868857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23471" y="4524771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67216" y="2302823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67216" y="2302823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37378" y="2085080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32245" y="2808610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14892" y="4475545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2012830" y="647099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230EB0-392E-4273-8C78-96DDA2A5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9CE6EA-1C46-405A-8E7B-2A28DE3F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7334759" y="5865308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5" y="1169883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4" y="5980205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7147560" y="5623560"/>
            <a:ext cx="337264" cy="283359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4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8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4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6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 futuras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200" b="1" dirty="0">
                <a:solidFill>
                  <a:srgbClr val="92D050"/>
                </a:solidFill>
              </a:rPr>
              <a:t> 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459704" y="5518526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88305" y="4597075"/>
            <a:ext cx="210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D0D0D"/>
                </a:solidFill>
              </a:rPr>
              <a:t>Entrega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9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7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9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3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7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9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10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3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7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748"/>
              </p:ext>
            </p:extLst>
          </p:nvPr>
        </p:nvGraphicFramePr>
        <p:xfrm>
          <a:off x="480992" y="682039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358764" y="2518781"/>
            <a:ext cx="21644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endParaRPr lang="pt-BR" dirty="0">
              <a:latin typeface="Aptos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838167-2BFA-47A2-937D-CC6B0AF08A1A}"/>
              </a:ext>
            </a:extLst>
          </p:cNvPr>
          <p:cNvSpPr txBox="1"/>
          <p:nvPr/>
        </p:nvSpPr>
        <p:spPr>
          <a:xfrm>
            <a:off x="7523230" y="3626777"/>
            <a:ext cx="130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ptos" panose="020B0004020202020204" pitchFamily="34" charset="0"/>
              </a:rPr>
              <a:t>MIL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757486"/>
              </p:ext>
            </p:extLst>
          </p:nvPr>
        </p:nvGraphicFramePr>
        <p:xfrm>
          <a:off x="266047" y="778170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4236495" y="2630484"/>
            <a:ext cx="34441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-140253" y="2094932"/>
            <a:ext cx="114626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Apresentação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2D27D2-FE3F-1D09-D9B2-7EF163EE2D09}"/>
              </a:ext>
            </a:extLst>
          </p:cNvPr>
          <p:cNvSpPr txBox="1"/>
          <p:nvPr/>
        </p:nvSpPr>
        <p:spPr>
          <a:xfrm>
            <a:off x="2782958" y="3860349"/>
            <a:ext cx="758024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ptos" panose="020B0004020202020204" pitchFamily="34" charset="0"/>
              </a:rPr>
              <a:t>Do Sistema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8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Dúvidas ? </a:t>
            </a:r>
          </a:p>
        </p:txBody>
      </p:sp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6DB1312-840B-4C0D-B58C-2003D03EEA2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E34484-B895-43EE-9FE5-72C3EFC7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E35230-30D3-4E8F-B453-0A1BE3CF1D75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A8830-8EA0-47A3-A357-319BB26D7971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756ed0e8-5648-4f55-829d-2990929c5ef6"/>
    <ds:schemaRef ds:uri="58895357-98c2-477d-b06f-5de90ef2c041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1357</TotalTime>
  <Words>426</Words>
  <Application>Microsoft Office PowerPoint</Application>
  <PresentationFormat>Widescreen</PresentationFormat>
  <Paragraphs>169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DAVI DE BRITO JUNIOR</cp:lastModifiedBy>
  <cp:revision>34</cp:revision>
  <dcterms:created xsi:type="dcterms:W3CDTF">2024-03-27T17:17:44Z</dcterms:created>
  <dcterms:modified xsi:type="dcterms:W3CDTF">2024-04-05T22:01:46Z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